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90" r:id="rId2"/>
    <p:sldId id="413" r:id="rId3"/>
    <p:sldId id="566" r:id="rId4"/>
    <p:sldId id="391" r:id="rId5"/>
    <p:sldId id="590" r:id="rId6"/>
    <p:sldId id="595" r:id="rId7"/>
    <p:sldId id="596" r:id="rId8"/>
    <p:sldId id="597" r:id="rId9"/>
    <p:sldId id="598" r:id="rId10"/>
    <p:sldId id="599" r:id="rId11"/>
    <p:sldId id="600" r:id="rId12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Godfrey" initials="EG" lastIdx="1" clrIdx="0">
    <p:extLst>
      <p:ext uri="{19B8F6BF-5375-455C-9EA6-DF929625EA0E}">
        <p15:presenceInfo xmlns:p15="http://schemas.microsoft.com/office/powerpoint/2012/main" userId="61aa7c48ee0e3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5F461E"/>
    <a:srgbClr val="7A2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3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861439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950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2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6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0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0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0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3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0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0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24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CC2A6-3C49-43EC-8950-425BC885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815ED3-B693-41E3-B462-6BBA6BAFA39D}"/>
              </a:ext>
            </a:extLst>
          </p:cNvPr>
          <p:cNvSpPr txBox="1"/>
          <p:nvPr/>
        </p:nvSpPr>
        <p:spPr>
          <a:xfrm>
            <a:off x="5210827" y="1152395"/>
            <a:ext cx="6688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Glory of the LORD Revealed</a:t>
            </a:r>
          </a:p>
          <a:p>
            <a:pPr algn="ctr"/>
            <a:r>
              <a:rPr lang="en-US" sz="4000" b="1" dirty="0"/>
              <a:t>Mark 9:1-9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5A2D0-73D2-4099-B4DC-B43BBE2B49CA}"/>
              </a:ext>
            </a:extLst>
          </p:cNvPr>
          <p:cNvSpPr txBox="1"/>
          <p:nvPr/>
        </p:nvSpPr>
        <p:spPr>
          <a:xfrm>
            <a:off x="563671" y="6356958"/>
            <a:ext cx="11135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blipFill>
                  <a:blip r:embed="rId3"/>
                  <a:tile tx="0" ty="0" sx="100000" sy="100000" flip="none" algn="tl"/>
                </a:blipFill>
              </a:rPr>
              <a:t>The Authenticity, Affliction and Authority of Jesus Christ, the Son of God</a:t>
            </a:r>
            <a:endParaRPr lang="en-US" sz="24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32630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Big Idea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90170"/>
            <a:ext cx="11590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Those to whom the glory of the LORD is revealed will listen to and obey Him.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17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CC2A6-3C49-43EC-8950-425BC885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815ED3-B693-41E3-B462-6BBA6BAFA39D}"/>
              </a:ext>
            </a:extLst>
          </p:cNvPr>
          <p:cNvSpPr txBox="1"/>
          <p:nvPr/>
        </p:nvSpPr>
        <p:spPr>
          <a:xfrm>
            <a:off x="5210827" y="1152395"/>
            <a:ext cx="6688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Glory of the LORD Revealed</a:t>
            </a:r>
          </a:p>
          <a:p>
            <a:pPr algn="ctr"/>
            <a:r>
              <a:rPr lang="en-US" sz="4000" b="1" dirty="0"/>
              <a:t>Mark 9:1-9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5A2D0-73D2-4099-B4DC-B43BBE2B49CA}"/>
              </a:ext>
            </a:extLst>
          </p:cNvPr>
          <p:cNvSpPr txBox="1"/>
          <p:nvPr/>
        </p:nvSpPr>
        <p:spPr>
          <a:xfrm>
            <a:off x="563671" y="6356958"/>
            <a:ext cx="11135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blipFill>
                  <a:blip r:embed="rId3"/>
                  <a:tile tx="0" ty="0" sx="100000" sy="100000" flip="none" algn="tl"/>
                </a:blipFill>
              </a:rPr>
              <a:t>The Authenticity, Affliction and Authority of Jesus Christ, the Son of God</a:t>
            </a:r>
            <a:endParaRPr lang="en-US" sz="24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90134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Mark 9:1-9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90170"/>
            <a:ext cx="11590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1 And Jesus was saying to them, "Truly I say to you, there are some of those who are standing here who will not taste death until they see the kingdom of God after it has come with power." 2 Six days later, Jesus took with Him Peter and James and John, and brought them up on a high mountain by themselves. And He was transfigured before them; 3 and His garments became radiant and exceedingly white, as no launderer on earth can whiten them. 4 Elijah appeared to them along with Moses; and they were talking with Jesus. 5 Peter said to Jesus, "Rabbi, it is good for us to be here; let us make three tabernacles, one for You, and one for Moses, and one for Elijah." 6 For he did not know what to answer; for they became terrified. 7 Then a cloud formed, overshadowing them, and a voice came out of the cloud, "This is My beloved Son, listen to Him!" 8 All at once they looked around and saw no one with them anymore, except Jesus alone. 9 As they were coming down from the mountain, He gave them orders not to relate to anyone what they had seen, until the Son of Man rose from the dead.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7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Big Idea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90170"/>
            <a:ext cx="11590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Those to whom the glory of the LORD is revealed will listen to and obey Him.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97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AutoNum type="romanUcPeriod"/>
            </a:pPr>
            <a:r>
              <a:rPr lang="en-US" sz="4000" b="1" cap="none" dirty="0">
                <a:solidFill>
                  <a:srgbClr val="00B0F0"/>
                </a:solidFill>
                <a:latin typeface="+mn-lt"/>
              </a:rPr>
              <a:t>The truth – a promise </a:t>
            </a:r>
            <a:r>
              <a:rPr lang="en-US" sz="4000" b="1" cap="none" baseline="30000" dirty="0">
                <a:solidFill>
                  <a:srgbClr val="00B0F0"/>
                </a:solidFill>
                <a:latin typeface="+mn-lt"/>
              </a:rPr>
              <a:t>(9:1)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992B7-91BB-4E6C-A74D-7A1A42DD032F}"/>
              </a:ext>
            </a:extLst>
          </p:cNvPr>
          <p:cNvSpPr txBox="1"/>
          <p:nvPr/>
        </p:nvSpPr>
        <p:spPr>
          <a:xfrm>
            <a:off x="207668" y="1021442"/>
            <a:ext cx="1168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And Jesus was saying to them, "Truly I say to you, there are some of those who are standing here who will not taste death until they see the kingdom of God after it has come with power."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84DA35-FCBA-4678-927A-25614BE38180}"/>
              </a:ext>
            </a:extLst>
          </p:cNvPr>
          <p:cNvSpPr txBox="1"/>
          <p:nvPr/>
        </p:nvSpPr>
        <p:spPr>
          <a:xfrm>
            <a:off x="197230" y="2468333"/>
            <a:ext cx="1168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</a:t>
            </a:r>
            <a:r>
              <a:rPr lang="en-US" sz="2400" i="1" dirty="0"/>
              <a:t>Truly I say to you, there are some of those who are standing here who will not taste death until they see the Son of Man coming in His kingdom.”</a:t>
            </a:r>
          </a:p>
          <a:p>
            <a:pPr algn="ctr"/>
            <a:r>
              <a:rPr lang="en-US" sz="2400" i="1" dirty="0"/>
              <a:t>(Mathew 16:26)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E32D1-64C8-4613-97FB-4A1FFED80EE8}"/>
              </a:ext>
            </a:extLst>
          </p:cNvPr>
          <p:cNvSpPr txBox="1"/>
          <p:nvPr/>
        </p:nvSpPr>
        <p:spPr>
          <a:xfrm>
            <a:off x="184740" y="4959195"/>
            <a:ext cx="1168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“kingdom” - “the being, nature, and/or state of the king” </a:t>
            </a:r>
          </a:p>
        </p:txBody>
      </p:sp>
    </p:spTree>
    <p:extLst>
      <p:ext uri="{BB962C8B-B14F-4D97-AF65-F5344CB8AC3E}">
        <p14:creationId xmlns:p14="http://schemas.microsoft.com/office/powerpoint/2010/main" val="10326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2"/>
            </a:pPr>
            <a:r>
              <a:rPr lang="en-US" sz="4000" b="1" cap="none" dirty="0">
                <a:solidFill>
                  <a:srgbClr val="00B0F0"/>
                </a:solidFill>
                <a:latin typeface="+mn-lt"/>
              </a:rPr>
              <a:t>The transfiguration </a:t>
            </a:r>
            <a:r>
              <a:rPr lang="en-US" sz="4000" b="1" cap="none" baseline="30000" dirty="0">
                <a:solidFill>
                  <a:srgbClr val="00B0F0"/>
                </a:solidFill>
                <a:latin typeface="+mn-lt"/>
              </a:rPr>
              <a:t>(9:2-3; see also Matthew 17:1-2)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992B7-91BB-4E6C-A74D-7A1A42DD032F}"/>
              </a:ext>
            </a:extLst>
          </p:cNvPr>
          <p:cNvSpPr txBox="1"/>
          <p:nvPr/>
        </p:nvSpPr>
        <p:spPr>
          <a:xfrm>
            <a:off x="207668" y="961482"/>
            <a:ext cx="11683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2 Six days later, Jesus took with Him Peter and James and John, and brought them up on a high mountain by themselves. And He was transfigured before them; 3 and His garments became radiant and exceedingly white, as no launderer on earth can whiten them.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82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3"/>
            </a:pPr>
            <a:r>
              <a:rPr lang="en-US" sz="4000" b="1" cap="none" dirty="0">
                <a:solidFill>
                  <a:srgbClr val="00B0F0"/>
                </a:solidFill>
                <a:latin typeface="+mn-lt"/>
              </a:rPr>
              <a:t>The testimony of Moses and Elijah </a:t>
            </a:r>
            <a:r>
              <a:rPr lang="en-US" sz="4000" b="1" cap="none" baseline="30000" dirty="0">
                <a:solidFill>
                  <a:srgbClr val="00B0F0"/>
                </a:solidFill>
                <a:latin typeface="+mn-lt"/>
              </a:rPr>
              <a:t>(9:4)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992B7-91BB-4E6C-A74D-7A1A42DD032F}"/>
              </a:ext>
            </a:extLst>
          </p:cNvPr>
          <p:cNvSpPr txBox="1"/>
          <p:nvPr/>
        </p:nvSpPr>
        <p:spPr>
          <a:xfrm>
            <a:off x="207668" y="961482"/>
            <a:ext cx="1168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Elijah appeared to them along with Moses; and they were talking with Jesus.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BE807-3AF1-4FCF-A4D1-7FF0EDD425AB}"/>
              </a:ext>
            </a:extLst>
          </p:cNvPr>
          <p:cNvSpPr txBox="1"/>
          <p:nvPr/>
        </p:nvSpPr>
        <p:spPr>
          <a:xfrm>
            <a:off x="195178" y="1998300"/>
            <a:ext cx="11683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30 And behold, two men were talking with Him; and they were Moses and Elijah, 31 who, appearing in glory, were speaking of His departure which He was about to accomplish at Jerusalem. </a:t>
            </a:r>
          </a:p>
          <a:p>
            <a:pPr algn="ctr"/>
            <a:r>
              <a:rPr lang="en-US" sz="2800" i="1" dirty="0"/>
              <a:t>(Luke 9:30-31)</a:t>
            </a:r>
          </a:p>
        </p:txBody>
      </p:sp>
    </p:spTree>
    <p:extLst>
      <p:ext uri="{BB962C8B-B14F-4D97-AF65-F5344CB8AC3E}">
        <p14:creationId xmlns:p14="http://schemas.microsoft.com/office/powerpoint/2010/main" val="37823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4"/>
            </a:pPr>
            <a:r>
              <a:rPr lang="en-US" sz="4000" b="1" cap="none" dirty="0">
                <a:solidFill>
                  <a:srgbClr val="00B0F0"/>
                </a:solidFill>
                <a:latin typeface="+mn-lt"/>
              </a:rPr>
              <a:t>The tabernacles </a:t>
            </a:r>
            <a:r>
              <a:rPr lang="en-US" sz="4000" b="1" cap="none" baseline="30000" dirty="0">
                <a:solidFill>
                  <a:srgbClr val="00B0F0"/>
                </a:solidFill>
                <a:latin typeface="+mn-lt"/>
              </a:rPr>
              <a:t>(9:5-6)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992B7-91BB-4E6C-A74D-7A1A42DD032F}"/>
              </a:ext>
            </a:extLst>
          </p:cNvPr>
          <p:cNvSpPr txBox="1"/>
          <p:nvPr/>
        </p:nvSpPr>
        <p:spPr>
          <a:xfrm>
            <a:off x="207668" y="961482"/>
            <a:ext cx="1168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5 Peter said to Jesus, "Rabbi, it is good for us to be here; let us make three tabernacles, one for You, and one for Moses, and one for Elijah." 6 For he did not know what to answer; for they became terrified.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BE807-3AF1-4FCF-A4D1-7FF0EDD425AB}"/>
              </a:ext>
            </a:extLst>
          </p:cNvPr>
          <p:cNvSpPr txBox="1"/>
          <p:nvPr/>
        </p:nvSpPr>
        <p:spPr>
          <a:xfrm>
            <a:off x="195178" y="2777787"/>
            <a:ext cx="11683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/>
              <a:t>Tabernacles: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i="1" dirty="0"/>
              <a:t>Leviticus 23 – a feast to be celebrated by Israel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i="1" dirty="0"/>
              <a:t>Zechariah 14:9 – a feast to be celebrated by all nations in the Millennial kingdom.</a:t>
            </a:r>
          </a:p>
        </p:txBody>
      </p:sp>
    </p:spTree>
    <p:extLst>
      <p:ext uri="{BB962C8B-B14F-4D97-AF65-F5344CB8AC3E}">
        <p14:creationId xmlns:p14="http://schemas.microsoft.com/office/powerpoint/2010/main" val="307629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5"/>
            </a:pPr>
            <a:r>
              <a:rPr lang="en-US" sz="4000" b="1" cap="none" dirty="0">
                <a:solidFill>
                  <a:srgbClr val="00B0F0"/>
                </a:solidFill>
                <a:latin typeface="+mn-lt"/>
              </a:rPr>
              <a:t>The testimony of the Father </a:t>
            </a:r>
            <a:r>
              <a:rPr lang="en-US" sz="4000" b="1" cap="none" baseline="30000" dirty="0">
                <a:solidFill>
                  <a:srgbClr val="00B0F0"/>
                </a:solidFill>
                <a:latin typeface="+mn-lt"/>
              </a:rPr>
              <a:t>(9:7)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992B7-91BB-4E6C-A74D-7A1A42DD032F}"/>
              </a:ext>
            </a:extLst>
          </p:cNvPr>
          <p:cNvSpPr txBox="1"/>
          <p:nvPr/>
        </p:nvSpPr>
        <p:spPr>
          <a:xfrm>
            <a:off x="207668" y="961482"/>
            <a:ext cx="1168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Then a cloud formed, overshadowing them, and a voice came out of the cloud, "This is My beloved Son, listen to Him!"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99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6"/>
            </a:pPr>
            <a:r>
              <a:rPr lang="en-US" sz="4000" b="1" cap="none" dirty="0">
                <a:solidFill>
                  <a:srgbClr val="00B0F0"/>
                </a:solidFill>
                <a:latin typeface="+mn-lt"/>
              </a:rPr>
              <a:t>The test of the disciples </a:t>
            </a:r>
            <a:r>
              <a:rPr lang="en-US" sz="4000" b="1" cap="none" baseline="30000" dirty="0">
                <a:solidFill>
                  <a:srgbClr val="00B0F0"/>
                </a:solidFill>
                <a:latin typeface="+mn-lt"/>
              </a:rPr>
              <a:t>(9:8-9)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992B7-91BB-4E6C-A74D-7A1A42DD032F}"/>
              </a:ext>
            </a:extLst>
          </p:cNvPr>
          <p:cNvSpPr txBox="1"/>
          <p:nvPr/>
        </p:nvSpPr>
        <p:spPr>
          <a:xfrm>
            <a:off x="207668" y="961482"/>
            <a:ext cx="11683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8 All at once they looked around and saw no one with them anymore, except Jesus alone. 9 As they were coming down from the mountain, He gave them orders not to relate to anyone what they had seen, until the Son of Man rose from the dead.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BD327-D06C-41E6-84EA-81A9D6A59CE9}"/>
              </a:ext>
            </a:extLst>
          </p:cNvPr>
          <p:cNvSpPr txBox="1"/>
          <p:nvPr/>
        </p:nvSpPr>
        <p:spPr>
          <a:xfrm>
            <a:off x="195178" y="3152539"/>
            <a:ext cx="1168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Coming promises: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/>
              <a:t>John 14:1-3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/>
              <a:t>Matthew 25:31-46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44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754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Ed Godfrey</cp:lastModifiedBy>
  <cp:revision>23</cp:revision>
  <dcterms:created xsi:type="dcterms:W3CDTF">2019-06-22T19:37:39Z</dcterms:created>
  <dcterms:modified xsi:type="dcterms:W3CDTF">2019-08-10T17:01:05Z</dcterms:modified>
</cp:coreProperties>
</file>